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7" r:id="rId1"/>
  </p:sldMasterIdLst>
  <p:notesMasterIdLst>
    <p:notesMasterId r:id="rId25"/>
  </p:notesMasterIdLst>
  <p:sldIdLst>
    <p:sldId id="260" r:id="rId2"/>
    <p:sldId id="289" r:id="rId3"/>
    <p:sldId id="278" r:id="rId4"/>
    <p:sldId id="295" r:id="rId5"/>
    <p:sldId id="292" r:id="rId6"/>
    <p:sldId id="297" r:id="rId7"/>
    <p:sldId id="285" r:id="rId8"/>
    <p:sldId id="263" r:id="rId9"/>
    <p:sldId id="264" r:id="rId10"/>
    <p:sldId id="265" r:id="rId11"/>
    <p:sldId id="270" r:id="rId12"/>
    <p:sldId id="266" r:id="rId13"/>
    <p:sldId id="269" r:id="rId14"/>
    <p:sldId id="273" r:id="rId15"/>
    <p:sldId id="272" r:id="rId16"/>
    <p:sldId id="286" r:id="rId17"/>
    <p:sldId id="296" r:id="rId18"/>
    <p:sldId id="294" r:id="rId19"/>
    <p:sldId id="282" r:id="rId20"/>
    <p:sldId id="284" r:id="rId21"/>
    <p:sldId id="275" r:id="rId22"/>
    <p:sldId id="276" r:id="rId23"/>
    <p:sldId id="28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나눔스퀘어라운드 Bold" panose="020B0600000101010101" pitchFamily="50" charset="-127"/>
      <p:bold r:id="rId30"/>
    </p:embeddedFont>
    <p:embeddedFont>
      <p:font typeface="나눔스퀘어라운드 ExtraBold" panose="020B0600000101010101" pitchFamily="50" charset="-127"/>
      <p:bold r:id="rId31"/>
    </p:embeddedFont>
    <p:embeddedFont>
      <p:font typeface="나눔스퀘어라운드 Regular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3 Light" panose="020B0303030302020204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eBoye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88588" autoAdjust="0"/>
  </p:normalViewPr>
  <p:slideViewPr>
    <p:cSldViewPr snapToGrid="0">
      <p:cViewPr varScale="1">
        <p:scale>
          <a:sx n="97" d="100"/>
          <a:sy n="97" d="100"/>
        </p:scale>
        <p:origin x="84" y="546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  <a:r>
              <a:rPr lang="ko-KR" altLang="en-US" dirty="0"/>
              <a:t> 경로추천서비스 </a:t>
            </a:r>
            <a:r>
              <a:rPr lang="ko-KR" altLang="en-US" dirty="0" err="1"/>
              <a:t>아이엠그루트를</a:t>
            </a:r>
            <a:r>
              <a:rPr lang="ko-KR" altLang="en-US" dirty="0"/>
              <a:t> 소개할 송경희입니다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그럼 </a:t>
            </a:r>
            <a:r>
              <a:rPr lang="ko-KR" altLang="en-US" dirty="0" err="1"/>
              <a:t>아이엠그루트</a:t>
            </a:r>
            <a:r>
              <a:rPr lang="ko-KR" altLang="en-US" dirty="0"/>
              <a:t> </a:t>
            </a:r>
            <a:r>
              <a:rPr lang="ko-KR" altLang="en-US" dirty="0" err="1"/>
              <a:t>발표시작하겠습니다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서버를 담당해주신 박동진</a:t>
            </a:r>
            <a:r>
              <a:rPr lang="en-US" altLang="ko-KR"/>
              <a:t>,</a:t>
            </a:r>
            <a:r>
              <a:rPr lang="ko-KR" altLang="en-US"/>
              <a:t> 권도형님 클라이언트 개발을 해주신 저 송경희</a:t>
            </a:r>
            <a:r>
              <a:rPr lang="en-US" altLang="ko-KR"/>
              <a:t>,</a:t>
            </a:r>
            <a:r>
              <a:rPr lang="ko-KR" altLang="en-US"/>
              <a:t> 이보연</a:t>
            </a:r>
            <a:r>
              <a:rPr lang="en-US" altLang="ko-KR"/>
              <a:t>,</a:t>
            </a:r>
            <a:r>
              <a:rPr lang="ko-KR" altLang="en-US"/>
              <a:t> 최지우님이 함께 </a:t>
            </a:r>
            <a:r>
              <a:rPr lang="en-US" altLang="ko-KR"/>
              <a:t>6</a:t>
            </a:r>
            <a:r>
              <a:rPr lang="ko-KR" altLang="en-US"/>
              <a:t>주동안 고생해주셨습니다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이상 아이엠그루트 발표였습니다</a:t>
            </a:r>
            <a:r>
              <a:rPr lang="en-US" altLang="ko-KR"/>
              <a:t>.</a:t>
            </a:r>
            <a:r>
              <a:rPr lang="ko-KR" altLang="en-US"/>
              <a:t> 긴시간 들어주셔서 너무 감사드립니다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기획배경</a:t>
            </a:r>
            <a:r>
              <a:rPr lang="en-US" altLang="ko-KR"/>
              <a:t>,</a:t>
            </a:r>
            <a:r>
              <a:rPr lang="ko-KR" altLang="en-US"/>
              <a:t> 서비스소개</a:t>
            </a:r>
            <a:r>
              <a:rPr lang="en-US" altLang="ko-KR"/>
              <a:t>,</a:t>
            </a:r>
            <a:r>
              <a:rPr lang="ko-KR" altLang="en-US"/>
              <a:t> 서비스시연</a:t>
            </a:r>
            <a:r>
              <a:rPr lang="en-US" altLang="ko-KR"/>
              <a:t>,</a:t>
            </a:r>
            <a:r>
              <a:rPr lang="ko-KR" altLang="en-US"/>
              <a:t> 활용기술스택</a:t>
            </a:r>
            <a:r>
              <a:rPr lang="en-US" altLang="ko-KR"/>
              <a:t>,</a:t>
            </a:r>
            <a:r>
              <a:rPr lang="ko-KR" altLang="en-US"/>
              <a:t> 팀소개순으로 발표하겠습니다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기획배경입니다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여러분 </a:t>
            </a:r>
            <a:r>
              <a:rPr lang="ko-KR" altLang="en-US" dirty="0" err="1"/>
              <a:t>여행좋아하시나요</a:t>
            </a:r>
            <a:r>
              <a:rPr lang="en-US" altLang="ko-KR" dirty="0"/>
              <a:t>?</a:t>
            </a:r>
          </a:p>
          <a:p>
            <a:pPr>
              <a:defRPr/>
            </a:pPr>
            <a:r>
              <a:rPr lang="ko-KR" altLang="en-US" dirty="0" err="1"/>
              <a:t>지친일상에서</a:t>
            </a:r>
            <a:r>
              <a:rPr lang="ko-KR" altLang="en-US" dirty="0"/>
              <a:t> 벗어나 모두 잊고 잠깐 여행 </a:t>
            </a:r>
            <a:r>
              <a:rPr lang="ko-KR" altLang="en-US" dirty="0" err="1"/>
              <a:t>다녀오시는건</a:t>
            </a:r>
            <a:r>
              <a:rPr lang="ko-KR" altLang="en-US" dirty="0"/>
              <a:t> </a:t>
            </a:r>
            <a:r>
              <a:rPr lang="ko-KR" altLang="en-US" dirty="0" err="1"/>
              <a:t>어떠신가요</a:t>
            </a:r>
            <a:r>
              <a:rPr lang="en-US" altLang="ko-KR" dirty="0"/>
              <a:t>?</a:t>
            </a:r>
          </a:p>
          <a:p>
            <a:pPr>
              <a:defRPr/>
            </a:pPr>
            <a:r>
              <a:rPr lang="ko-KR" altLang="en-US" dirty="0"/>
              <a:t>많은 사람들이 여행을 통해 스트레스를 해소한다고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그래서 저희는 더욱이 국내에 대한 </a:t>
            </a:r>
            <a:r>
              <a:rPr lang="ko-KR" altLang="en-US" dirty="0" err="1"/>
              <a:t>관광률</a:t>
            </a:r>
            <a:r>
              <a:rPr lang="ko-KR" altLang="en-US" dirty="0"/>
              <a:t> 증가에 따라 국내여행에 초점을 맞춰 </a:t>
            </a:r>
            <a:r>
              <a:rPr lang="ko-KR" altLang="en-US" dirty="0" err="1"/>
              <a:t>여행어플을</a:t>
            </a:r>
            <a:r>
              <a:rPr lang="ko-KR" altLang="en-US" dirty="0"/>
              <a:t> 개발하게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영상을 </a:t>
            </a:r>
            <a:r>
              <a:rPr lang="ko-KR" altLang="en-US" dirty="0" err="1"/>
              <a:t>시청하시겠습니다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영상본후</a:t>
            </a:r>
            <a:r>
              <a:rPr lang="en-US" altLang="ko-KR" dirty="0"/>
              <a:t>,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영상에서 </a:t>
            </a:r>
            <a:r>
              <a:rPr lang="ko-KR" altLang="en-US" dirty="0" err="1"/>
              <a:t>보시듯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많은 사람들이 다같이 여행을 떠나며 한번쯤은 겪어본 계획에서의 트러블</a:t>
            </a:r>
          </a:p>
          <a:p>
            <a:pPr>
              <a:defRPr/>
            </a:pPr>
            <a:r>
              <a:rPr lang="ko-KR" altLang="en-US" dirty="0"/>
              <a:t>많이들 </a:t>
            </a:r>
            <a:r>
              <a:rPr lang="ko-KR" altLang="en-US" dirty="0" err="1"/>
              <a:t>경험해보셨을거라고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요새 유행하는 </a:t>
            </a:r>
            <a:r>
              <a:rPr lang="en-US" altLang="ko-KR" dirty="0" err="1"/>
              <a:t>mbti</a:t>
            </a:r>
            <a:r>
              <a:rPr lang="ko-KR" altLang="en-US" dirty="0"/>
              <a:t>는 저희가 생각한 이런 문제점을 돋보이게 해주는 컨텐츠라고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계획적인 </a:t>
            </a:r>
            <a:r>
              <a:rPr lang="en-US" altLang="ko-KR" dirty="0"/>
              <a:t>J</a:t>
            </a:r>
            <a:r>
              <a:rPr lang="ko-KR" altLang="en-US" dirty="0"/>
              <a:t>와 즉흥적인 </a:t>
            </a:r>
            <a:r>
              <a:rPr lang="en-US" altLang="ko-KR" dirty="0"/>
              <a:t>P</a:t>
            </a:r>
            <a:r>
              <a:rPr lang="ko-KR" altLang="en-US" dirty="0"/>
              <a:t> 가 여행을 함께할 때</a:t>
            </a:r>
            <a:r>
              <a:rPr lang="en-US" altLang="ko-KR" dirty="0"/>
              <a:t>,</a:t>
            </a:r>
            <a:r>
              <a:rPr lang="ko-KR" altLang="en-US" dirty="0"/>
              <a:t> 여행계획을 함께하는 순간부터 부딪히기 시작합니다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저희는 이런 문제점을 완화해줄 수 있는 어플을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이런 아이엠그루트의 서비스에는 어떤것이 있을까요</a:t>
            </a:r>
            <a:r>
              <a:rPr lang="en-US" altLang="ko-KR"/>
              <a:t>?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시연 잘 보셨나요? 라이브 시연으로 보여드린 기능 외에도 아기자기하고 재미있는 기능들이 많으니 모바일 브라우저로 저희 IAMGROUTE 사이트를 방문해 주시고 다운로드 받아서 직접 사용해보세요!!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firebase의 Authentication을 사용해서 구글 로그인을 통해 사용자를 인증합니다.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또한 Cloud Messaging를 사용하여 특정 이벤트가 발생하면 앱으로 알림 메시지를 전송합니다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4.jpg"/><Relationship Id="rId3" Type="http://schemas.openxmlformats.org/officeDocument/2006/relationships/image" Target="../media/image50.png"/><Relationship Id="rId21" Type="http://schemas.openxmlformats.org/officeDocument/2006/relationships/image" Target="../media/image67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2.png"/><Relationship Id="rId2" Type="http://schemas.openxmlformats.org/officeDocument/2006/relationships/image" Target="../media/image49.png"/><Relationship Id="rId16" Type="http://schemas.openxmlformats.org/officeDocument/2006/relationships/image" Target="../media/image63.jpeg"/><Relationship Id="rId20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69.jpeg"/><Relationship Id="rId10" Type="http://schemas.openxmlformats.org/officeDocument/2006/relationships/image" Target="../media/image57.png"/><Relationship Id="rId19" Type="http://schemas.openxmlformats.org/officeDocument/2006/relationships/image" Target="../media/image65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gif"/><Relationship Id="rId4" Type="http://schemas.openxmlformats.org/officeDocument/2006/relationships/hyperlink" Target="http://i6d109.p.ssafy.io:8888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13" Type="http://schemas.openxmlformats.org/officeDocument/2006/relationships/image" Target="../media/image96.png"/><Relationship Id="rId3" Type="http://schemas.openxmlformats.org/officeDocument/2006/relationships/image" Target="../media/image86.gif"/><Relationship Id="rId7" Type="http://schemas.openxmlformats.org/officeDocument/2006/relationships/image" Target="../media/image90.png"/><Relationship Id="rId12" Type="http://schemas.openxmlformats.org/officeDocument/2006/relationships/image" Target="../media/image95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4.jpe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gi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748583"/>
            <a:ext cx="4426853" cy="1253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여행 갈 때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경로추천은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?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아이엠그루트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29794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공통 프로젝트</a:t>
            </a:r>
            <a:endParaRPr lang="ko-KR" altLang="en-US" sz="150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821" y="5754206"/>
            <a:ext cx="1231266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2022.02.18</a:t>
            </a:r>
            <a:endParaRPr lang="en-US" altLang="ko-KR" sz="150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78840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최종발표</a:t>
            </a:r>
            <a:endParaRPr lang="ko-KR" altLang="en-US" sz="1500" spc="-5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04903" y="6077533"/>
            <a:ext cx="2974909" cy="394864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구미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1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반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D109 GROUTE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41014" y="385601"/>
            <a:ext cx="3073252" cy="6086797"/>
            <a:chOff x="2326360" y="385601"/>
            <a:chExt cx="3073252" cy="6086797"/>
          </a:xfrm>
        </p:grpSpPr>
        <p:pic>
          <p:nvPicPr>
            <p:cNvPr id="32" name="그림 31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25041" y="524877"/>
              <a:ext cx="2701777" cy="5808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26360" y="385601"/>
              <a:ext cx="3073252" cy="6086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20"/>
          <p:cNvSpPr/>
          <p:nvPr/>
        </p:nvSpPr>
        <p:spPr>
          <a:xfrm>
            <a:off x="0" y="4393164"/>
            <a:ext cx="12192000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87ADB0-9B74-45BE-9997-BCB87D1BD0BC}"/>
              </a:ext>
            </a:extLst>
          </p:cNvPr>
          <p:cNvGrpSpPr/>
          <p:nvPr/>
        </p:nvGrpSpPr>
        <p:grpSpPr>
          <a:xfrm>
            <a:off x="7259641" y="744980"/>
            <a:ext cx="2667802" cy="5885795"/>
            <a:chOff x="7259641" y="744980"/>
            <a:chExt cx="2667802" cy="5885795"/>
          </a:xfrm>
        </p:grpSpPr>
        <p:sp>
          <p:nvSpPr>
            <p:cNvPr id="58" name="TextBox 57"/>
            <p:cNvSpPr txBox="1"/>
            <p:nvPr/>
          </p:nvSpPr>
          <p:spPr>
            <a:xfrm>
              <a:off x="8521746" y="6307610"/>
              <a:ext cx="184730" cy="3231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altLang="ko-KR" sz="1500">
                <a:latin typeface="에스코어 드림 3 Light"/>
                <a:ea typeface="에스코어 드림 3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59641" y="609536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 상세화면</a:t>
              </a:r>
            </a:p>
          </p:txBody>
        </p:sp>
        <p:pic>
          <p:nvPicPr>
            <p:cNvPr id="62" name="그림 6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45919" y="903176"/>
              <a:ext cx="2284485" cy="4983108"/>
            </a:xfrm>
            <a:prstGeom prst="rect">
              <a:avLst/>
            </a:prstGeom>
          </p:spPr>
        </p:pic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9641" y="744980"/>
              <a:ext cx="2667802" cy="5283775"/>
            </a:xfrm>
            <a:prstGeom prst="rect">
              <a:avLst/>
            </a:prstGeom>
          </p:spPr>
        </p:pic>
      </p:grpSp>
      <p:sp>
        <p:nvSpPr>
          <p:cNvPr id="61" name="TextBox 21"/>
          <p:cNvSpPr txBox="1"/>
          <p:nvPr/>
        </p:nvSpPr>
        <p:spPr>
          <a:xfrm>
            <a:off x="144426" y="195811"/>
            <a:ext cx="2059305" cy="92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4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Route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85D69E-8CAB-429F-9461-B668964DBF9D}"/>
              </a:ext>
            </a:extLst>
          </p:cNvPr>
          <p:cNvGrpSpPr/>
          <p:nvPr/>
        </p:nvGrpSpPr>
        <p:grpSpPr>
          <a:xfrm>
            <a:off x="3589227" y="744980"/>
            <a:ext cx="2667802" cy="5866285"/>
            <a:chOff x="3589227" y="744980"/>
            <a:chExt cx="2667802" cy="5866285"/>
          </a:xfrm>
        </p:grpSpPr>
        <p:grpSp>
          <p:nvGrpSpPr>
            <p:cNvPr id="52" name="그룹 51"/>
            <p:cNvGrpSpPr/>
            <p:nvPr/>
          </p:nvGrpSpPr>
          <p:grpSpPr>
            <a:xfrm>
              <a:off x="3589227" y="744980"/>
              <a:ext cx="2667802" cy="5283776"/>
              <a:chOff x="1204803" y="203948"/>
              <a:chExt cx="2667802" cy="5283776"/>
            </a:xfrm>
          </p:grpSpPr>
          <p:pic>
            <p:nvPicPr>
              <p:cNvPr id="42" name="그림 4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97381" y="365470"/>
                <a:ext cx="2284485" cy="4979782"/>
              </a:xfrm>
              <a:prstGeom prst="rect">
                <a:avLst/>
              </a:prstGeom>
            </p:spPr>
          </p:pic>
          <p:pic>
            <p:nvPicPr>
              <p:cNvPr id="3" name="그림 2" descr="텍스트, 모니터, 실내, 휴대폰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4803" y="203948"/>
                <a:ext cx="2667802" cy="5283776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589227" y="6134211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 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리스트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7A8E4-140A-46D7-8216-5A8CE290C2E6}"/>
              </a:ext>
            </a:extLst>
          </p:cNvPr>
          <p:cNvGrpSpPr/>
          <p:nvPr/>
        </p:nvGrpSpPr>
        <p:grpSpPr>
          <a:xfrm>
            <a:off x="617438" y="1842283"/>
            <a:ext cx="5528263" cy="2005004"/>
            <a:chOff x="617438" y="1842283"/>
            <a:chExt cx="5528263" cy="2005004"/>
          </a:xfrm>
        </p:grpSpPr>
        <p:grpSp>
          <p:nvGrpSpPr>
            <p:cNvPr id="68" name="그룹 1004"/>
            <p:cNvGrpSpPr/>
            <p:nvPr/>
          </p:nvGrpSpPr>
          <p:grpSpPr>
            <a:xfrm rot="8542047">
              <a:off x="1210341" y="2292830"/>
              <a:ext cx="2592339" cy="653769"/>
              <a:chOff x="9575290" y="1412809"/>
              <a:chExt cx="6171429" cy="2154530"/>
            </a:xfrm>
          </p:grpSpPr>
          <p:pic>
            <p:nvPicPr>
              <p:cNvPr id="69" name="그림 68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575290" y="1412809"/>
                <a:ext cx="6171429" cy="2154530"/>
              </a:xfrm>
              <a:prstGeom prst="rect">
                <a:avLst/>
              </a:prstGeom>
            </p:spPr>
          </p:pic>
        </p:grpSp>
        <p:sp>
          <p:nvSpPr>
            <p:cNvPr id="70" name="직사각형 69"/>
            <p:cNvSpPr/>
            <p:nvPr/>
          </p:nvSpPr>
          <p:spPr>
            <a:xfrm>
              <a:off x="3684972" y="1842283"/>
              <a:ext cx="2460729" cy="423333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7438" y="3447177"/>
              <a:ext cx="16689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latin typeface="나눔스퀘어라운드 ExtraBold"/>
                  <a:ea typeface="나눔스퀘어라운드 ExtraBold"/>
                </a:rPr>
                <a:t>테마별</a:t>
              </a: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 필터링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0153E-D55A-4CF1-8354-BCCDA6D184D2}"/>
              </a:ext>
            </a:extLst>
          </p:cNvPr>
          <p:cNvGrpSpPr/>
          <p:nvPr/>
        </p:nvGrpSpPr>
        <p:grpSpPr>
          <a:xfrm>
            <a:off x="617437" y="4717093"/>
            <a:ext cx="5448853" cy="1396617"/>
            <a:chOff x="617437" y="4717093"/>
            <a:chExt cx="5448853" cy="1396617"/>
          </a:xfrm>
        </p:grpSpPr>
        <p:sp>
          <p:nvSpPr>
            <p:cNvPr id="72" name="직사각형 71"/>
            <p:cNvSpPr/>
            <p:nvPr/>
          </p:nvSpPr>
          <p:spPr>
            <a:xfrm>
              <a:off x="5447090" y="4717093"/>
              <a:ext cx="619200" cy="620402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3" name="그룹 1007"/>
            <p:cNvGrpSpPr/>
            <p:nvPr/>
          </p:nvGrpSpPr>
          <p:grpSpPr>
            <a:xfrm rot="11492923">
              <a:off x="2421005" y="5013010"/>
              <a:ext cx="3105913" cy="1100700"/>
              <a:chOff x="10604891" y="6267625"/>
              <a:chExt cx="6171429" cy="2151737"/>
            </a:xfrm>
          </p:grpSpPr>
          <p:pic>
            <p:nvPicPr>
              <p:cNvPr id="74" name="그림 73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17437" y="5322188"/>
              <a:ext cx="166898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>
                  <a:latin typeface="나눔스퀘어라운드 ExtraBold"/>
                  <a:ea typeface="나눔스퀘어라운드 ExtraBold"/>
                </a:rPr>
                <a:t>일정 생성하기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B1FBD5-A13A-40E0-A442-1B7910750EF1}"/>
              </a:ext>
            </a:extLst>
          </p:cNvPr>
          <p:cNvGrpSpPr/>
          <p:nvPr/>
        </p:nvGrpSpPr>
        <p:grpSpPr>
          <a:xfrm>
            <a:off x="8726892" y="1703634"/>
            <a:ext cx="3320682" cy="1795764"/>
            <a:chOff x="8726892" y="1703634"/>
            <a:chExt cx="3320682" cy="1795764"/>
          </a:xfrm>
        </p:grpSpPr>
        <p:sp>
          <p:nvSpPr>
            <p:cNvPr id="76" name="직사각형 75"/>
            <p:cNvSpPr/>
            <p:nvPr/>
          </p:nvSpPr>
          <p:spPr>
            <a:xfrm>
              <a:off x="8726892" y="1873847"/>
              <a:ext cx="872200" cy="423334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7" name="그룹 1007"/>
            <p:cNvGrpSpPr/>
            <p:nvPr/>
          </p:nvGrpSpPr>
          <p:grpSpPr>
            <a:xfrm rot="3315642">
              <a:off x="9557587" y="2129827"/>
              <a:ext cx="1530078" cy="677692"/>
              <a:chOff x="10604891" y="6267625"/>
              <a:chExt cx="6171429" cy="2151737"/>
            </a:xfrm>
          </p:grpSpPr>
          <p:pic>
            <p:nvPicPr>
              <p:cNvPr id="78" name="그림 77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0026478" y="3099288"/>
              <a:ext cx="20210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일정에 대한 리뷰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403056-4296-41AE-9A3A-2F44DDC452B1}"/>
              </a:ext>
            </a:extLst>
          </p:cNvPr>
          <p:cNvGrpSpPr/>
          <p:nvPr/>
        </p:nvGrpSpPr>
        <p:grpSpPr>
          <a:xfrm>
            <a:off x="8947176" y="1009394"/>
            <a:ext cx="3100398" cy="757859"/>
            <a:chOff x="8947176" y="1009394"/>
            <a:chExt cx="3100398" cy="757859"/>
          </a:xfrm>
        </p:grpSpPr>
        <p:sp>
          <p:nvSpPr>
            <p:cNvPr id="80" name="직사각형 79"/>
            <p:cNvSpPr/>
            <p:nvPr/>
          </p:nvSpPr>
          <p:spPr>
            <a:xfrm>
              <a:off x="8947176" y="1143007"/>
              <a:ext cx="619200" cy="619200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83" name="그룹 1006"/>
            <p:cNvGrpSpPr/>
            <p:nvPr/>
          </p:nvGrpSpPr>
          <p:grpSpPr>
            <a:xfrm rot="3630633">
              <a:off x="9911576" y="730479"/>
              <a:ext cx="435064" cy="992894"/>
              <a:chOff x="7660232" y="4114286"/>
              <a:chExt cx="3752392" cy="6171429"/>
            </a:xfrm>
          </p:grpSpPr>
          <p:pic>
            <p:nvPicPr>
              <p:cNvPr id="84" name="그림 83"/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660232" y="4114286"/>
                <a:ext cx="3752392" cy="6171429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10202537" y="1367143"/>
              <a:ext cx="184503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내 일정에 추가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49716" y="521247"/>
            <a:ext cx="2908768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MY TRAVEL</a:t>
            </a:r>
            <a:endParaRPr lang="en-US" altLang="ko-KR" sz="2500" spc="-80" dirty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21"/>
          <p:cNvSpPr txBox="1"/>
          <p:nvPr/>
        </p:nvSpPr>
        <p:spPr>
          <a:xfrm>
            <a:off x="9588829" y="244311"/>
            <a:ext cx="2537816" cy="91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5</a:t>
            </a:r>
          </a:p>
          <a:p>
            <a:pPr algn="r"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MY Page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39" name="그룹 1007"/>
          <p:cNvGrpSpPr/>
          <p:nvPr/>
        </p:nvGrpSpPr>
        <p:grpSpPr>
          <a:xfrm rot="3315642">
            <a:off x="7317195" y="1583202"/>
            <a:ext cx="1530078" cy="677692"/>
            <a:chOff x="10604891" y="6267625"/>
            <a:chExt cx="6171429" cy="2151737"/>
          </a:xfrm>
        </p:grpSpPr>
        <p:pic>
          <p:nvPicPr>
            <p:cNvPr id="40" name="그림 3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905071" y="2531240"/>
            <a:ext cx="216226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디데이 설정 알람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이벤트 알람</a:t>
            </a:r>
          </a:p>
        </p:txBody>
      </p:sp>
      <p:grpSp>
        <p:nvGrpSpPr>
          <p:cNvPr id="44" name="그룹 1007"/>
          <p:cNvGrpSpPr/>
          <p:nvPr/>
        </p:nvGrpSpPr>
        <p:grpSpPr>
          <a:xfrm rot="13589070">
            <a:off x="3112181" y="2447240"/>
            <a:ext cx="1530078" cy="677692"/>
            <a:chOff x="10604891" y="6267625"/>
            <a:chExt cx="6171429" cy="2151737"/>
          </a:xfrm>
        </p:grpSpPr>
        <p:pic>
          <p:nvPicPr>
            <p:cNvPr id="45" name="그림 4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073496" y="844344"/>
            <a:ext cx="205930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내 여행계획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공유된 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찜한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경로들까지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한눈에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!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A51D33-4049-4EB9-A8B4-EB8D75764910}"/>
              </a:ext>
            </a:extLst>
          </p:cNvPr>
          <p:cNvGrpSpPr/>
          <p:nvPr/>
        </p:nvGrpSpPr>
        <p:grpSpPr>
          <a:xfrm>
            <a:off x="4633515" y="1095265"/>
            <a:ext cx="2924969" cy="5313417"/>
            <a:chOff x="765524" y="896956"/>
            <a:chExt cx="2257125" cy="44704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E2947F-831D-4C67-83AA-6912FAFAE80B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0375" y="1020729"/>
              <a:ext cx="1932721" cy="4213246"/>
            </a:xfrm>
            <a:prstGeom prst="rect">
              <a:avLst/>
            </a:prstGeom>
          </p:spPr>
        </p:pic>
        <p:pic>
          <p:nvPicPr>
            <p:cNvPr id="30" name="그림 29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FEE1B09-698B-4683-B785-0D48B26CD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5524" y="896956"/>
              <a:ext cx="2257125" cy="4470400"/>
            </a:xfrm>
            <a:prstGeom prst="rect">
              <a:avLst/>
            </a:prstGeom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4FBADAE8-AF7C-42D5-B78D-66EA1C87994B}"/>
              </a:ext>
            </a:extLst>
          </p:cNvPr>
          <p:cNvSpPr/>
          <p:nvPr/>
        </p:nvSpPr>
        <p:spPr>
          <a:xfrm>
            <a:off x="6663860" y="1200852"/>
            <a:ext cx="734400" cy="733534"/>
          </a:xfrm>
          <a:prstGeom prst="ellipse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037921-D8BD-4294-94C2-EA6180DC41C5}"/>
              </a:ext>
            </a:extLst>
          </p:cNvPr>
          <p:cNvSpPr/>
          <p:nvPr/>
        </p:nvSpPr>
        <p:spPr>
          <a:xfrm>
            <a:off x="4602808" y="2699735"/>
            <a:ext cx="2986381" cy="542388"/>
          </a:xfrm>
          <a:prstGeom prst="rect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C170F-6AA9-42F6-9C4F-F66387A049A5}"/>
              </a:ext>
            </a:extLst>
          </p:cNvPr>
          <p:cNvGrpSpPr/>
          <p:nvPr/>
        </p:nvGrpSpPr>
        <p:grpSpPr>
          <a:xfrm>
            <a:off x="4633200" y="1094400"/>
            <a:ext cx="2924969" cy="5313417"/>
            <a:chOff x="8423622" y="5251938"/>
            <a:chExt cx="2924969" cy="531341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579CDDE-448C-461B-89D9-B4EAD9C2154A}"/>
                </a:ext>
              </a:extLst>
            </p:cNvPr>
            <p:cNvGrpSpPr/>
            <p:nvPr/>
          </p:nvGrpSpPr>
          <p:grpSpPr>
            <a:xfrm>
              <a:off x="8650208" y="5412259"/>
              <a:ext cx="2504580" cy="5002405"/>
              <a:chOff x="8650208" y="5412259"/>
              <a:chExt cx="2504580" cy="50024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C93A51D-D905-4FD7-9B8F-D447A2495E7D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50208" y="5412259"/>
                <a:ext cx="2504580" cy="4716971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9980E67-2CA0-4B2C-A47C-25D23BFA89AB}"/>
                  </a:ext>
                </a:extLst>
              </p:cNvPr>
              <p:cNvPicPr/>
              <p:nvPr/>
            </p:nvPicPr>
            <p:blipFill rotWithShape="1">
              <a:blip r:embed="rId3"/>
              <a:srcRect t="94300"/>
              <a:stretch/>
            </p:blipFill>
            <p:spPr>
              <a:xfrm>
                <a:off x="8650208" y="10129230"/>
                <a:ext cx="2504580" cy="285434"/>
              </a:xfrm>
              <a:prstGeom prst="rect">
                <a:avLst/>
              </a:prstGeom>
            </p:spPr>
          </p:pic>
        </p:grpSp>
        <p:pic>
          <p:nvPicPr>
            <p:cNvPr id="50" name="그림 49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9643E961-AD2C-4427-BEF1-C55D9B4F5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423622" y="5251938"/>
              <a:ext cx="2924969" cy="5313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4" animBg="1"/>
      <p:bldP spid="41" grpId="5" animBg="1"/>
      <p:bldP spid="44" grpId="1" animBg="1"/>
      <p:bldP spid="46" grpId="2" animBg="1"/>
      <p:bldP spid="31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21"/>
          <p:cNvSpPr txBox="1"/>
          <p:nvPr/>
        </p:nvSpPr>
        <p:spPr>
          <a:xfrm>
            <a:off x="3938349" y="159596"/>
            <a:ext cx="2059305" cy="92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6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내 일정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036696" y="3429000"/>
            <a:ext cx="2059304" cy="3115079"/>
            <a:chOff x="4036696" y="3429000"/>
            <a:chExt cx="2059304" cy="311507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4100624" y="4369723"/>
              <a:ext cx="1900014" cy="2174355"/>
              <a:chOff x="1030712" y="3702689"/>
              <a:chExt cx="2988584" cy="3586041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6200000">
                <a:off x="1147666" y="4417101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93" name="그룹 1003"/>
              <p:cNvGrpSpPr/>
              <p:nvPr/>
            </p:nvGrpSpPr>
            <p:grpSpPr>
              <a:xfrm>
                <a:off x="1314230" y="3702689"/>
                <a:ext cx="2421273" cy="3292965"/>
                <a:chOff x="1314230" y="3702691"/>
                <a:chExt cx="2421273" cy="3292965"/>
              </a:xfrm>
            </p:grpSpPr>
            <p:pic>
              <p:nvPicPr>
                <p:cNvPr id="95" name="그림 94"/>
                <p:cNvPicPr/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rot="5400000">
                  <a:off x="1901105" y="4175063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321140" y="4581293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314230" y="5924007"/>
                  <a:ext cx="2339577" cy="670053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897309" y="4657390"/>
                  <a:ext cx="1262026" cy="12620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TextBox 133"/>
            <p:cNvSpPr txBox="1"/>
            <p:nvPr/>
          </p:nvSpPr>
          <p:spPr>
            <a:xfrm>
              <a:off x="4036696" y="3429000"/>
              <a:ext cx="2059304" cy="63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멤버를 추가하여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친구와 일정을 같이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68794" y="1230573"/>
            <a:ext cx="1899957" cy="3024617"/>
            <a:chOff x="6103608" y="1327713"/>
            <a:chExt cx="1899957" cy="3024617"/>
          </a:xfrm>
        </p:grpSpPr>
        <p:grpSp>
          <p:nvGrpSpPr>
            <p:cNvPr id="77" name="그룹 1007"/>
            <p:cNvGrpSpPr/>
            <p:nvPr/>
          </p:nvGrpSpPr>
          <p:grpSpPr>
            <a:xfrm>
              <a:off x="6103608" y="1327713"/>
              <a:ext cx="1899957" cy="2049167"/>
              <a:chOff x="4450681" y="1981196"/>
              <a:chExt cx="2988584" cy="3593485"/>
            </a:xfrm>
          </p:grpSpPr>
          <p:pic>
            <p:nvPicPr>
              <p:cNvPr id="79" name="그림 78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4567635" y="1864242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81" name="그룹 1009"/>
              <p:cNvGrpSpPr/>
              <p:nvPr/>
            </p:nvGrpSpPr>
            <p:grpSpPr>
              <a:xfrm>
                <a:off x="4744575" y="2267004"/>
                <a:ext cx="2414363" cy="3307677"/>
                <a:chOff x="4744576" y="2267004"/>
                <a:chExt cx="2414363" cy="3307677"/>
              </a:xfrm>
            </p:grpSpPr>
            <p:pic>
              <p:nvPicPr>
                <p:cNvPr id="83" name="그림 82"/>
                <p:cNvPicPr/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rot="16200000">
                  <a:off x="5324541" y="4792621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85" name="그림 84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4744576" y="2267004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/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5176334" y="3557932"/>
                  <a:ext cx="1548548" cy="706696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5394102" y="2523674"/>
                  <a:ext cx="1115308" cy="9176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TextBox 134"/>
            <p:cNvSpPr txBox="1"/>
            <p:nvPr/>
          </p:nvSpPr>
          <p:spPr>
            <a:xfrm>
              <a:off x="6201582" y="3429000"/>
              <a:ext cx="17700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여행에 쓴 금액을</a:t>
              </a:r>
            </a:p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분류별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일자별로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952331" y="3429000"/>
            <a:ext cx="2316661" cy="3132117"/>
            <a:chOff x="7952331" y="3429000"/>
            <a:chExt cx="2316661" cy="3132117"/>
          </a:xfrm>
        </p:grpSpPr>
        <p:grpSp>
          <p:nvGrpSpPr>
            <p:cNvPr id="101" name="그룹 1013"/>
            <p:cNvGrpSpPr/>
            <p:nvPr/>
          </p:nvGrpSpPr>
          <p:grpSpPr>
            <a:xfrm>
              <a:off x="8093793" y="4372727"/>
              <a:ext cx="1899957" cy="2188390"/>
              <a:chOff x="8635016" y="3670520"/>
              <a:chExt cx="2988584" cy="3583987"/>
            </a:xfrm>
          </p:grpSpPr>
          <p:pic>
            <p:nvPicPr>
              <p:cNvPr id="103" name="그림 102"/>
              <p:cNvPicPr/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9502092" y="4142892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/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922126" y="4532949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/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185772" y="5862808"/>
                <a:ext cx="1897942" cy="706698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6200000">
                <a:off x="8751970" y="4382877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678893" y="4893752"/>
                <a:ext cx="721036" cy="991354"/>
              </a:xfrm>
              <a:prstGeom prst="rect">
                <a:avLst/>
              </a:prstGeom>
            </p:spPr>
          </p:pic>
        </p:grpSp>
        <p:sp>
          <p:nvSpPr>
            <p:cNvPr id="136" name="TextBox 135"/>
            <p:cNvSpPr txBox="1"/>
            <p:nvPr/>
          </p:nvSpPr>
          <p:spPr>
            <a:xfrm>
              <a:off x="7952331" y="3429000"/>
              <a:ext cx="23166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여행을 공유해서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여행을 인기 경로로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999466" y="1387840"/>
            <a:ext cx="1899957" cy="2687492"/>
            <a:chOff x="9999466" y="1387839"/>
            <a:chExt cx="1899957" cy="2687492"/>
          </a:xfrm>
        </p:grpSpPr>
        <p:grpSp>
          <p:nvGrpSpPr>
            <p:cNvPr id="123" name="그룹 1018"/>
            <p:cNvGrpSpPr/>
            <p:nvPr/>
          </p:nvGrpSpPr>
          <p:grpSpPr>
            <a:xfrm>
              <a:off x="9999466" y="1387839"/>
              <a:ext cx="1899957" cy="2054997"/>
              <a:chOff x="14185704" y="2024425"/>
              <a:chExt cx="2988584" cy="3611332"/>
            </a:xfrm>
          </p:grpSpPr>
          <p:pic>
            <p:nvPicPr>
              <p:cNvPr id="125" name="그림 124"/>
              <p:cNvPicPr/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6200000">
                <a:off x="15052778" y="4853697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4472814" y="2320575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4904573" y="3707573"/>
                <a:ext cx="1350981" cy="698124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14302658" y="1907471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5262868" y="2612958"/>
                <a:ext cx="834254" cy="95289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10245167" y="3429000"/>
              <a:ext cx="1560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장소별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 err="1">
                  <a:latin typeface="나눔스퀘어라운드 Bold"/>
                  <a:ea typeface="나눔스퀘어라운드 Bold"/>
                </a:rPr>
                <a:t>일자별</a:t>
              </a:r>
              <a:endParaRPr lang="ko-KR" altLang="en-US" dirty="0">
                <a:latin typeface="나눔스퀘어라운드 Bold"/>
                <a:ea typeface="나눔스퀘어라운드 Bold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메모추가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B492EE-0CC5-434F-AB43-F94C12470082}"/>
              </a:ext>
            </a:extLst>
          </p:cNvPr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8897CF7-6D0E-4A63-A4AE-5A93FF66EFFE}"/>
              </a:ext>
            </a:extLst>
          </p:cNvPr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528362" y="565921"/>
            <a:ext cx="2649211" cy="5775122"/>
          </a:xfrm>
          <a:prstGeom prst="rect">
            <a:avLst/>
          </a:prstGeom>
        </p:spPr>
      </p:pic>
      <p:pic>
        <p:nvPicPr>
          <p:cNvPr id="44" name="그림 43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FF5C559A-CE48-4038-84F3-2782CB482C3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6477" y="365119"/>
            <a:ext cx="3093935" cy="612776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AF38EB8-EB21-4121-A524-A76B38AE77F8}"/>
              </a:ext>
            </a:extLst>
          </p:cNvPr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-2938458" y="144610"/>
            <a:ext cx="2649211" cy="577512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C2631F3-94E7-496A-97D5-40BCF51B0A16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6120473"/>
            <a:chExt cx="3093935" cy="61277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073709-9962-48C1-9D67-2C412A56CB87}"/>
                </a:ext>
              </a:extLst>
            </p:cNvPr>
            <p:cNvPicPr/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293214"/>
              <a:ext cx="2649600" cy="5775122"/>
            </a:xfrm>
            <a:prstGeom prst="rect">
              <a:avLst/>
            </a:prstGeom>
          </p:spPr>
        </p:pic>
        <p:pic>
          <p:nvPicPr>
            <p:cNvPr id="65" name="그림 64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419EE716-486B-4FDA-B52C-12CE59082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6120473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3F14D9-D277-4BC3-B5B7-29F615F27D8F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5919732"/>
            <a:chExt cx="3093935" cy="6127760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B9914EE-2CFA-4235-A991-50FC37177FBE}"/>
                </a:ext>
              </a:extLst>
            </p:cNvPr>
            <p:cNvPicPr/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092473"/>
              <a:ext cx="2649600" cy="5775122"/>
            </a:xfrm>
            <a:prstGeom prst="rect">
              <a:avLst/>
            </a:prstGeom>
          </p:spPr>
        </p:pic>
        <p:pic>
          <p:nvPicPr>
            <p:cNvPr id="73" name="그림 72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69625C22-F7A8-499F-AB37-6FC3EF17A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5919732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AE7D3C-4048-416F-B0EF-40672634F203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6142854"/>
            <a:chExt cx="3093935" cy="612776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6021863-E0F4-468A-907F-091B919FAB24}"/>
                </a:ext>
              </a:extLst>
            </p:cNvPr>
            <p:cNvPicPr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338223"/>
              <a:ext cx="2649600" cy="5775122"/>
            </a:xfrm>
            <a:prstGeom prst="rect">
              <a:avLst/>
            </a:prstGeom>
          </p:spPr>
        </p:pic>
        <p:pic>
          <p:nvPicPr>
            <p:cNvPr id="53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BEC50378-487D-4D3A-9D06-01B55AD88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6142854"/>
              <a:ext cx="3093935" cy="612776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F1EBD6-C2F0-46FC-9766-7314B5DCEA48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280670" y="7058801"/>
            <a:chExt cx="3093935" cy="6127760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B621713-2452-4ED0-99EA-631866DB7BA2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870" y="7221599"/>
              <a:ext cx="2649600" cy="546570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623E7EB-3EE8-413B-8098-23925A95AC87}"/>
                </a:ext>
              </a:extLst>
            </p:cNvPr>
            <p:cNvPicPr/>
            <p:nvPr/>
          </p:nvPicPr>
          <p:blipFill rotWithShape="1">
            <a:blip r:embed="rId16"/>
            <a:srcRect t="94321"/>
            <a:stretch/>
          </p:blipFill>
          <p:spPr>
            <a:xfrm>
              <a:off x="504259" y="12687299"/>
              <a:ext cx="2649211" cy="327949"/>
            </a:xfrm>
            <a:prstGeom prst="rect">
              <a:avLst/>
            </a:prstGeom>
          </p:spPr>
        </p:pic>
        <p:pic>
          <p:nvPicPr>
            <p:cNvPr id="94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40930268-C134-41A3-9F7A-49EDBFF0E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80670" y="7058801"/>
              <a:ext cx="3093935" cy="61277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C50966-C181-4D97-A7C7-77263FF4EF14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153278" y="6897522"/>
            <a:chExt cx="3093935" cy="6127760"/>
          </a:xfrm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6EA3ACF-9D81-4EB9-94A8-06FD72B6FC0A}"/>
                </a:ext>
              </a:extLst>
            </p:cNvPr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445" y="7058801"/>
              <a:ext cx="2649600" cy="5795443"/>
            </a:xfrm>
            <a:prstGeom prst="rect">
              <a:avLst/>
            </a:prstGeom>
          </p:spPr>
        </p:pic>
        <p:pic>
          <p:nvPicPr>
            <p:cNvPr id="104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95399CF5-0453-4A20-BE3F-C61543141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3278" y="6897522"/>
              <a:ext cx="3093935" cy="612776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0BA240-4289-41EE-9FB3-3418185D7004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128318" y="7058801"/>
            <a:chExt cx="3093935" cy="612776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AE7A977-4507-402F-B144-DC311D6D2B87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18" y="7221599"/>
              <a:ext cx="2649600" cy="544664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129BD3A-E3E3-4F04-89D2-AEC50EC2A0A8}"/>
                </a:ext>
              </a:extLst>
            </p:cNvPr>
            <p:cNvPicPr/>
            <p:nvPr/>
          </p:nvPicPr>
          <p:blipFill rotWithShape="1">
            <a:blip r:embed="rId16"/>
            <a:srcRect t="93991"/>
            <a:stretch/>
          </p:blipFill>
          <p:spPr>
            <a:xfrm>
              <a:off x="351907" y="12668243"/>
              <a:ext cx="2649211" cy="347006"/>
            </a:xfrm>
            <a:prstGeom prst="rect">
              <a:avLst/>
            </a:prstGeom>
          </p:spPr>
        </p:pic>
        <p:pic>
          <p:nvPicPr>
            <p:cNvPr id="80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F77D9BD6-944F-41A3-A506-FEBB2D221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8318" y="7058801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0"/>
          <p:cNvSpPr/>
          <p:nvPr/>
        </p:nvSpPr>
        <p:spPr>
          <a:xfrm>
            <a:off x="950976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1"/>
          <p:cNvSpPr txBox="1"/>
          <p:nvPr/>
        </p:nvSpPr>
        <p:spPr>
          <a:xfrm>
            <a:off x="5066347" y="303278"/>
            <a:ext cx="2059305" cy="92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7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게시판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F6DD2-07A5-4B12-AB0A-0A8680D33C02}"/>
              </a:ext>
            </a:extLst>
          </p:cNvPr>
          <p:cNvGrpSpPr/>
          <p:nvPr/>
        </p:nvGrpSpPr>
        <p:grpSpPr>
          <a:xfrm>
            <a:off x="1142071" y="365119"/>
            <a:ext cx="3093935" cy="6127760"/>
            <a:chOff x="1127545" y="440680"/>
            <a:chExt cx="3093935" cy="6127760"/>
          </a:xfrm>
        </p:grpSpPr>
        <p:pic>
          <p:nvPicPr>
            <p:cNvPr id="36" name="그림 3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8222" y="646214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27545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02BE51-1127-46B3-8FF2-C376CEFB23D6}"/>
              </a:ext>
            </a:extLst>
          </p:cNvPr>
          <p:cNvGrpSpPr/>
          <p:nvPr/>
        </p:nvGrpSpPr>
        <p:grpSpPr>
          <a:xfrm>
            <a:off x="4442722" y="1782286"/>
            <a:ext cx="3320151" cy="1575951"/>
            <a:chOff x="4442722" y="1782286"/>
            <a:chExt cx="3320151" cy="1575951"/>
          </a:xfrm>
        </p:grpSpPr>
        <p:grpSp>
          <p:nvGrpSpPr>
            <p:cNvPr id="30" name="그룹 1001"/>
            <p:cNvGrpSpPr/>
            <p:nvPr/>
          </p:nvGrpSpPr>
          <p:grpSpPr>
            <a:xfrm>
              <a:off x="4442722" y="1782286"/>
              <a:ext cx="3306555" cy="1575951"/>
              <a:chOff x="4564044" y="2055595"/>
              <a:chExt cx="9157626" cy="2829752"/>
            </a:xfrm>
          </p:grpSpPr>
          <p:pic>
            <p:nvPicPr>
              <p:cNvPr id="31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64044" y="2055595"/>
                <a:ext cx="9157626" cy="2829752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4492325" y="2138652"/>
              <a:ext cx="770826" cy="574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자유</a:t>
              </a:r>
            </a:p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7209" y="2148687"/>
              <a:ext cx="24256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자유롭게 후기를 작성하거나 </a:t>
              </a:r>
            </a:p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이야기를 나눌 수 있는 공간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842594-B6AB-444E-B1B6-9595A79504A0}"/>
              </a:ext>
            </a:extLst>
          </p:cNvPr>
          <p:cNvGrpSpPr/>
          <p:nvPr/>
        </p:nvGrpSpPr>
        <p:grpSpPr>
          <a:xfrm>
            <a:off x="4442673" y="3980170"/>
            <a:ext cx="3306653" cy="1575917"/>
            <a:chOff x="4442673" y="3980170"/>
            <a:chExt cx="3306653" cy="1575917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2673" y="3980170"/>
              <a:ext cx="3306653" cy="157591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25112" y="4322599"/>
              <a:ext cx="776540" cy="57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질문</a:t>
              </a:r>
            </a:p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44460" y="4215857"/>
              <a:ext cx="2250936" cy="784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관광지나 여행일정에 대한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궁금한 점 혹은 질문거리를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서로 주고받는 공간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3A847C-142D-4CEC-A27D-47A98E65E6C0}"/>
              </a:ext>
            </a:extLst>
          </p:cNvPr>
          <p:cNvGrpSpPr/>
          <p:nvPr/>
        </p:nvGrpSpPr>
        <p:grpSpPr>
          <a:xfrm>
            <a:off x="8006239" y="365119"/>
            <a:ext cx="3093935" cy="6127760"/>
            <a:chOff x="7957165" y="365120"/>
            <a:chExt cx="3093935" cy="6127760"/>
          </a:xfrm>
        </p:grpSpPr>
        <p:pic>
          <p:nvPicPr>
            <p:cNvPr id="43" name="그림 4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80929" y="560489"/>
              <a:ext cx="2649211" cy="5775122"/>
            </a:xfrm>
            <a:prstGeom prst="rect">
              <a:avLst/>
            </a:prstGeom>
          </p:spPr>
        </p:pic>
        <p:pic>
          <p:nvPicPr>
            <p:cNvPr id="27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57165" y="36512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22"/>
          <p:cNvCxnSpPr/>
          <p:nvPr/>
        </p:nvCxnSpPr>
        <p:spPr>
          <a:xfrm>
            <a:off x="6366448" y="4096605"/>
            <a:ext cx="7752790" cy="0"/>
          </a:xfrm>
          <a:prstGeom prst="line">
            <a:avLst/>
          </a:prstGeom>
          <a:ln w="25400">
            <a:solidFill>
              <a:srgbClr val="FED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/>
          <p:cNvCxnSpPr/>
          <p:nvPr/>
        </p:nvCxnSpPr>
        <p:spPr>
          <a:xfrm>
            <a:off x="-904433" y="1753261"/>
            <a:ext cx="7752790" cy="0"/>
          </a:xfrm>
          <a:prstGeom prst="line">
            <a:avLst/>
          </a:prstGeom>
          <a:ln w="25400">
            <a:solidFill>
              <a:srgbClr val="FED09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22180" y="1085656"/>
            <a:ext cx="5869693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제외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EE2B0-453F-4412-9CCB-4994D1C84671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2807" y="636689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4A187-F0CF-4EC2-9D5C-D44FD1659854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9325716" y="447040"/>
            <a:chExt cx="3093935" cy="6127760"/>
          </a:xfrm>
        </p:grpSpPr>
        <p:pic>
          <p:nvPicPr>
            <p:cNvPr id="29" name="그림 2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42789" y="632732"/>
              <a:ext cx="2649211" cy="5775122"/>
            </a:xfrm>
            <a:prstGeom prst="rect">
              <a:avLst/>
            </a:prstGeom>
          </p:spPr>
        </p:pic>
        <p:pic>
          <p:nvPicPr>
            <p:cNvPr id="14" name="그림 13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25716" y="447040"/>
              <a:ext cx="3093935" cy="61277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199559" y="1933994"/>
            <a:ext cx="33297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이미 나는 계획을 어느 정도 짰다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하지만 한두 군데 정도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더 가고 싶다면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일정에 추가한 장소가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제외된 장소들을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0857" y="4242318"/>
            <a:ext cx="2883985" cy="173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가고 싶은 장소들을 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입력하셨나요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 algn="r">
              <a:defRPr/>
            </a:pPr>
            <a:endParaRPr lang="en-US" altLang="ko-KR" dirty="0">
              <a:latin typeface="나눔스퀘어라운드 Bold"/>
              <a:ea typeface="나눔스퀘어라운드 Bold"/>
            </a:endParaRP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일정이 고민된다면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해당 장소가 들어간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경로들을 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3186010" y="3428999"/>
            <a:ext cx="5869694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4463745" y="166559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2088" y="2569978"/>
            <a:ext cx="35928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진짜 계획 짜는 것이 힘들다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9653" y="2569978"/>
            <a:ext cx="2874505" cy="463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주로 유행을 따라간다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9653" y="3972514"/>
            <a:ext cx="291105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당장 여행을 가고 싶다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  <a:endParaRPr lang="en-US" altLang="ko-KR" sz="2000" spc="-8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9E5757-1357-4BB3-AC33-5FBEA71587FF}"/>
              </a:ext>
            </a:extLst>
          </p:cNvPr>
          <p:cNvGrpSpPr/>
          <p:nvPr/>
        </p:nvGrpSpPr>
        <p:grpSpPr>
          <a:xfrm>
            <a:off x="4762097" y="836613"/>
            <a:ext cx="2667802" cy="5283776"/>
            <a:chOff x="4762099" y="836613"/>
            <a:chExt cx="2667802" cy="5283776"/>
          </a:xfrm>
        </p:grpSpPr>
        <p:pic>
          <p:nvPicPr>
            <p:cNvPr id="39" name="그림 3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63282" y="1005783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099" y="836613"/>
              <a:ext cx="2667802" cy="5283776"/>
            </a:xfrm>
            <a:prstGeom prst="rect">
              <a:avLst/>
            </a:prstGeom>
          </p:spPr>
        </p:pic>
      </p:grpSp>
      <p:sp>
        <p:nvSpPr>
          <p:cNvPr id="40" name="TextBox 15"/>
          <p:cNvSpPr txBox="1"/>
          <p:nvPr/>
        </p:nvSpPr>
        <p:spPr>
          <a:xfrm>
            <a:off x="831613" y="3972514"/>
            <a:ext cx="358330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</a:t>
            </a:r>
            <a:r>
              <a:rPr lang="ko-KR" altLang="en-US" sz="20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핫플레이스를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 자주 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338773" y="139150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2" animBg="1"/>
      <p:bldP spid="19" grpId="3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935" cy="93678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43" y="0"/>
            <a:ext cx="4031923" cy="4743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18790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75355" y="1368932"/>
            <a:ext cx="364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라운드 ExtraBold"/>
                <a:ea typeface="나눔스퀘어라운드 ExtraBold"/>
                <a:hlinkClick r:id="rId4"/>
              </a:rPr>
              <a:t>http://i6d109.p.ssafy.io:8888</a:t>
            </a:r>
            <a:endParaRPr lang="en-US" altLang="ko-KR" dirty="0">
              <a:solidFill>
                <a:schemeClr val="tx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 flipH="1">
            <a:off x="7281946" y="2376540"/>
            <a:ext cx="2255345" cy="2255345"/>
          </a:xfrm>
          <a:prstGeom prst="rect">
            <a:avLst/>
          </a:prstGeom>
          <a:effectLst>
            <a:softEdge rad="17780"/>
          </a:effectLst>
        </p:spPr>
      </p:pic>
      <p:sp>
        <p:nvSpPr>
          <p:cNvPr id="7" name="TextBox 6"/>
          <p:cNvSpPr txBox="1"/>
          <p:nvPr/>
        </p:nvSpPr>
        <p:spPr>
          <a:xfrm>
            <a:off x="9187033" y="3185956"/>
            <a:ext cx="1259205" cy="63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다운로드는</a:t>
            </a:r>
          </a:p>
          <a:p>
            <a:pPr algn="ct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여기서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5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6381" y="-367314"/>
            <a:ext cx="4464142" cy="622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939" y="1672063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6573" y="1941372"/>
            <a:ext cx="1404411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828" y="2707690"/>
            <a:ext cx="865139" cy="865282"/>
            <a:chOff x="6817242" y="4061535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817242" y="4061535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6200000">
            <a:off x="5645942" y="5011470"/>
            <a:ext cx="900112" cy="3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2658465">
            <a:off x="1955876" y="5045384"/>
            <a:ext cx="1437777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01258" y="0"/>
            <a:ext cx="3749595" cy="20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036" y="1048542"/>
            <a:ext cx="3176778" cy="3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29645" y="482810"/>
            <a:ext cx="2665946" cy="6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107181" y="340293"/>
            <a:ext cx="423884" cy="4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9273075">
            <a:off x="2487104" y="2467242"/>
            <a:ext cx="282179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9880" t="16610" r="12650" b="12650"/>
          <a:stretch>
            <a:fillRect/>
          </a:stretch>
        </p:blipFill>
        <p:spPr>
          <a:xfrm>
            <a:off x="598630" y="3062018"/>
            <a:ext cx="1697166" cy="15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9296895" y="3238710"/>
            <a:ext cx="2364986" cy="15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134884" y="3440224"/>
            <a:ext cx="1819948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9385777" y="1089577"/>
            <a:ext cx="21872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5197725" y="813150"/>
            <a:ext cx="1796549" cy="17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7202766" y="4108184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72325" y="1524617"/>
            <a:ext cx="222686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9996432">
            <a:off x="7068301" y="2823044"/>
            <a:ext cx="246717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2792243" y="3840038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64343" y="5552090"/>
            <a:ext cx="1080135" cy="108013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70168" y="5202620"/>
            <a:ext cx="1440180" cy="147275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84332" y="5505107"/>
            <a:ext cx="1427341" cy="1314450"/>
          </a:xfrm>
          <a:prstGeom prst="rect">
            <a:avLst/>
          </a:prstGeom>
        </p:spPr>
      </p:pic>
      <p:pic>
        <p:nvPicPr>
          <p:cNvPr id="150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17255" y="6000597"/>
            <a:ext cx="1080135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764941" y="5647338"/>
            <a:ext cx="1080135" cy="1080135"/>
          </a:xfrm>
          <a:prstGeom prst="rect">
            <a:avLst/>
          </a:prstGeom>
        </p:spPr>
      </p:pic>
      <p:pic>
        <p:nvPicPr>
          <p:cNvPr id="154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9547577" y="5982777"/>
            <a:ext cx="1080135" cy="3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95874" y="-853964"/>
            <a:ext cx="4646516" cy="580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" y="3269406"/>
            <a:ext cx="12411709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9474" y="1033965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889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78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1413" y="2405243"/>
            <a:ext cx="1909346" cy="2889038"/>
            <a:chOff x="7554077" y="3607871"/>
            <a:chExt cx="2864020" cy="43335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67621" y="3607871"/>
              <a:ext cx="2550476" cy="2550479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5111" y="6433619"/>
              <a:ext cx="2215494" cy="710377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827983" y="6374874"/>
              <a:ext cx="1887476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54077" y="7495095"/>
              <a:ext cx="2248449" cy="446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2048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119679" y="1096033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02817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"/>
            <a:ext cx="7776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6828" y="3692910"/>
            <a:ext cx="1976588" cy="3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220830" y="2897312"/>
            <a:ext cx="4036164" cy="9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7224" y="1220778"/>
            <a:ext cx="4375726" cy="452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C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  <p:pic>
        <p:nvPicPr>
          <p:cNvPr id="1002" name="Object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3564" y="9525"/>
            <a:ext cx="3468124" cy="4743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20933796">
            <a:off x="866223" y="597801"/>
            <a:ext cx="3471102" cy="5981953"/>
            <a:chOff x="1327385" y="189933"/>
            <a:chExt cx="3884349" cy="64781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27385" y="189933"/>
              <a:ext cx="3884349" cy="64781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63950" y="1314862"/>
              <a:ext cx="3627781" cy="362778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003261" y="262018"/>
            <a:ext cx="4185477" cy="6333963"/>
            <a:chOff x="4549084" y="-155298"/>
            <a:chExt cx="3471102" cy="59819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37225" y="876576"/>
              <a:ext cx="3134967" cy="389006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49084" y="-155298"/>
              <a:ext cx="3471102" cy="598195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8653256" y="0"/>
            <a:ext cx="3538745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854233" y="1363524"/>
            <a:ext cx="276557" cy="358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TextBox 14"/>
          <p:cNvSpPr txBox="1"/>
          <p:nvPr/>
        </p:nvSpPr>
        <p:spPr>
          <a:xfrm>
            <a:off x="10195559" y="804448"/>
            <a:ext cx="1824493" cy="85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5000">
                <a:latin typeface="나눔스퀘어라운드 ExtraBold"/>
                <a:ea typeface="나눔스퀘어라운드 ExtraBold"/>
              </a:rPr>
              <a:t>“</a:t>
            </a:r>
            <a:r>
              <a:rPr lang="ko-KR" altLang="en-US" sz="5000">
                <a:latin typeface="나눔스퀘어라운드 ExtraBold"/>
                <a:ea typeface="나눔스퀘어라운드 ExtraBold"/>
              </a:rPr>
              <a:t>여행</a:t>
            </a:r>
            <a:r>
              <a:rPr lang="en-US" altLang="ko-KR" sz="5000">
                <a:latin typeface="나눔스퀘어라운드 ExtraBold"/>
                <a:ea typeface="나눔스퀘어라운드 ExtraBold"/>
              </a:rPr>
              <a:t>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8345" y="1767299"/>
            <a:ext cx="2945129" cy="574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일이나 유람, 휴식 등을 위해 </a:t>
            </a:r>
          </a:p>
          <a:p>
            <a:pPr algn="r">
              <a:defRPr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일상생활에서 벗어나 떠나는 행위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15232" y="4259385"/>
            <a:ext cx="2283557" cy="2283557"/>
          </a:xfrm>
          <a:prstGeom prst="rect">
            <a:avLst/>
          </a:prstGeom>
          <a:effectLst>
            <a:softEdge rad="190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cc_cut">
            <a:hlinkClick r:id="" action="ppaction://media"/>
            <a:extLst>
              <a:ext uri="{FF2B5EF4-FFF2-40B4-BE49-F238E27FC236}">
                <a16:creationId xmlns:a16="http://schemas.microsoft.com/office/drawing/2014/main" id="{12242C97-048E-4CFB-A9A9-BC9FEC2F2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2346235-4CA4-4F36-8381-98DA8B1BC204}"/>
              </a:ext>
            </a:extLst>
          </p:cNvPr>
          <p:cNvGrpSpPr/>
          <p:nvPr/>
        </p:nvGrpSpPr>
        <p:grpSpPr>
          <a:xfrm>
            <a:off x="916591" y="449747"/>
            <a:ext cx="2418574" cy="5998787"/>
            <a:chOff x="916591" y="449747"/>
            <a:chExt cx="2418574" cy="5998787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D613632C-2971-4B59-A16A-7F6746BA9B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1490" y="2690845"/>
              <a:ext cx="2373675" cy="3757689"/>
              <a:chOff x="1664993" y="3735203"/>
              <a:chExt cx="3498407" cy="5538216"/>
            </a:xfrm>
          </p:grpSpPr>
          <p:pic>
            <p:nvPicPr>
              <p:cNvPr id="5" name="Object 2">
                <a:extLst>
                  <a:ext uri="{FF2B5EF4-FFF2-40B4-BE49-F238E27FC236}">
                    <a16:creationId xmlns:a16="http://schemas.microsoft.com/office/drawing/2014/main" id="{216DAFDE-EA28-4B58-8641-6706BBCF3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64993" y="3735203"/>
                <a:ext cx="3498407" cy="5538216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D9C9662-0DBB-4FA6-B67E-EAFD4E7B4BB7}"/>
                </a:ext>
              </a:extLst>
            </p:cNvPr>
            <p:cNvGrpSpPr/>
            <p:nvPr/>
          </p:nvGrpSpPr>
          <p:grpSpPr>
            <a:xfrm>
              <a:off x="916591" y="449747"/>
              <a:ext cx="2418574" cy="1844120"/>
              <a:chOff x="752643" y="710716"/>
              <a:chExt cx="3268993" cy="2723937"/>
            </a:xfrm>
          </p:grpSpPr>
          <p:grpSp>
            <p:nvGrpSpPr>
              <p:cNvPr id="10" name="그룹 1004">
                <a:extLst>
                  <a:ext uri="{FF2B5EF4-FFF2-40B4-BE49-F238E27FC236}">
                    <a16:creationId xmlns:a16="http://schemas.microsoft.com/office/drawing/2014/main" id="{CF753B0D-99DE-4BC4-B842-9C4788A889A7}"/>
                  </a:ext>
                </a:extLst>
              </p:cNvPr>
              <p:cNvGrpSpPr/>
              <p:nvPr/>
            </p:nvGrpSpPr>
            <p:grpSpPr>
              <a:xfrm>
                <a:off x="822929" y="710716"/>
                <a:ext cx="3198707" cy="2723937"/>
                <a:chOff x="822929" y="710716"/>
                <a:chExt cx="3198707" cy="2723937"/>
              </a:xfrm>
            </p:grpSpPr>
            <p:pic>
              <p:nvPicPr>
                <p:cNvPr id="11" name="Object 11">
                  <a:extLst>
                    <a:ext uri="{FF2B5EF4-FFF2-40B4-BE49-F238E27FC236}">
                      <a16:creationId xmlns:a16="http://schemas.microsoft.com/office/drawing/2014/main" id="{4650B1ED-CA59-4B10-9112-4D6F267F9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22929" y="710716"/>
                  <a:ext cx="3198707" cy="2723937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3">
                <a:extLst>
                  <a:ext uri="{FF2B5EF4-FFF2-40B4-BE49-F238E27FC236}">
                    <a16:creationId xmlns:a16="http://schemas.microsoft.com/office/drawing/2014/main" id="{8A83DD11-FDD7-472B-9654-F8211510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2643" y="1294265"/>
                <a:ext cx="2746636" cy="1395879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4A80DE-F9EB-46C8-8694-2825E7D10A4E}"/>
              </a:ext>
            </a:extLst>
          </p:cNvPr>
          <p:cNvGrpSpPr/>
          <p:nvPr/>
        </p:nvGrpSpPr>
        <p:grpSpPr>
          <a:xfrm>
            <a:off x="4736199" y="204116"/>
            <a:ext cx="3317675" cy="6093782"/>
            <a:chOff x="4736199" y="204116"/>
            <a:chExt cx="3317675" cy="6093782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1CE922D2-8CD1-48F7-A88F-9A31BA110C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36199" y="2539498"/>
              <a:ext cx="2953537" cy="3758400"/>
              <a:chOff x="7089724" y="3591447"/>
              <a:chExt cx="4332251" cy="5512825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8298BE45-9D76-49F4-AA48-B88C4429E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89724" y="3591447"/>
                <a:ext cx="4332251" cy="5512825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BC7572A1-9225-4EDD-9206-6F517A5DFD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5024" y="204116"/>
              <a:ext cx="2638850" cy="2335382"/>
              <a:chOff x="7302763" y="262786"/>
              <a:chExt cx="3665813" cy="3244244"/>
            </a:xfrm>
          </p:grpSpPr>
          <p:grpSp>
            <p:nvGrpSpPr>
              <p:cNvPr id="14" name="그룹 1006">
                <a:extLst>
                  <a:ext uri="{FF2B5EF4-FFF2-40B4-BE49-F238E27FC236}">
                    <a16:creationId xmlns:a16="http://schemas.microsoft.com/office/drawing/2014/main" id="{D489C3B7-C15B-43C1-8866-77B16FB89AEC}"/>
                  </a:ext>
                </a:extLst>
              </p:cNvPr>
              <p:cNvGrpSpPr/>
              <p:nvPr/>
            </p:nvGrpSpPr>
            <p:grpSpPr>
              <a:xfrm>
                <a:off x="7302763" y="262786"/>
                <a:ext cx="3665813" cy="3244244"/>
                <a:chOff x="7302763" y="262786"/>
                <a:chExt cx="3665813" cy="3244244"/>
              </a:xfrm>
            </p:grpSpPr>
            <p:pic>
              <p:nvPicPr>
                <p:cNvPr id="16" name="Object 16">
                  <a:extLst>
                    <a:ext uri="{FF2B5EF4-FFF2-40B4-BE49-F238E27FC236}">
                      <a16:creationId xmlns:a16="http://schemas.microsoft.com/office/drawing/2014/main" id="{D6B71D82-A028-4A2D-8681-144F5E505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302763" y="262786"/>
                  <a:ext cx="3665813" cy="3244244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8">
                <a:extLst>
                  <a:ext uri="{FF2B5EF4-FFF2-40B4-BE49-F238E27FC236}">
                    <a16:creationId xmlns:a16="http://schemas.microsoft.com/office/drawing/2014/main" id="{396D56A9-A340-4648-9C5A-A9A6B0B65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74486" y="941669"/>
                <a:ext cx="3576415" cy="1431135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257241-E724-4768-A9B5-977559A80C2A}"/>
              </a:ext>
            </a:extLst>
          </p:cNvPr>
          <p:cNvGrpSpPr/>
          <p:nvPr/>
        </p:nvGrpSpPr>
        <p:grpSpPr>
          <a:xfrm>
            <a:off x="8537980" y="337943"/>
            <a:ext cx="2729177" cy="6110591"/>
            <a:chOff x="8537980" y="337943"/>
            <a:chExt cx="2729177" cy="6110591"/>
          </a:xfrm>
        </p:grpSpPr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6CF376EB-D753-4089-A2D9-9B78303727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37980" y="2388862"/>
              <a:ext cx="2729177" cy="4059672"/>
              <a:chOff x="12558138" y="3510405"/>
              <a:chExt cx="4148837" cy="6171429"/>
            </a:xfrm>
          </p:grpSpPr>
          <p:pic>
            <p:nvPicPr>
              <p:cNvPr id="9" name="Object 8">
                <a:extLst>
                  <a:ext uri="{FF2B5EF4-FFF2-40B4-BE49-F238E27FC236}">
                    <a16:creationId xmlns:a16="http://schemas.microsoft.com/office/drawing/2014/main" id="{403C03B9-48A0-4AC8-AE3A-448150B13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58138" y="3510405"/>
                <a:ext cx="4148837" cy="6171429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EE32BEE-C33D-4C01-B416-6462E260D9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32699" y="337943"/>
              <a:ext cx="2218471" cy="1889193"/>
              <a:chOff x="12946950" y="524627"/>
              <a:chExt cx="3198707" cy="2723937"/>
            </a:xfrm>
          </p:grpSpPr>
          <p:grpSp>
            <p:nvGrpSpPr>
              <p:cNvPr id="17" name="그룹 1007">
                <a:extLst>
                  <a:ext uri="{FF2B5EF4-FFF2-40B4-BE49-F238E27FC236}">
                    <a16:creationId xmlns:a16="http://schemas.microsoft.com/office/drawing/2014/main" id="{94324CF3-BAF6-4DD2-B4C3-DEAAD2F75B12}"/>
                  </a:ext>
                </a:extLst>
              </p:cNvPr>
              <p:cNvGrpSpPr/>
              <p:nvPr/>
            </p:nvGrpSpPr>
            <p:grpSpPr>
              <a:xfrm>
                <a:off x="12946950" y="524627"/>
                <a:ext cx="3198707" cy="2723937"/>
                <a:chOff x="12946950" y="524627"/>
                <a:chExt cx="3198707" cy="2723937"/>
              </a:xfrm>
            </p:grpSpPr>
            <p:pic>
              <p:nvPicPr>
                <p:cNvPr id="18" name="Object 21">
                  <a:extLst>
                    <a:ext uri="{FF2B5EF4-FFF2-40B4-BE49-F238E27FC236}">
                      <a16:creationId xmlns:a16="http://schemas.microsoft.com/office/drawing/2014/main" id="{45A505C4-0713-4FB6-8345-902B66EA2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946950" y="524627"/>
                  <a:ext cx="3198707" cy="2723937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23">
                <a:extLst>
                  <a:ext uri="{FF2B5EF4-FFF2-40B4-BE49-F238E27FC236}">
                    <a16:creationId xmlns:a16="http://schemas.microsoft.com/office/drawing/2014/main" id="{0BC88D51-3154-438F-A5E1-5D7754E3A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95831" y="1244057"/>
                <a:ext cx="3014131" cy="1310779"/>
              </a:xfrm>
              <a:prstGeom prst="rect">
                <a:avLst/>
              </a:prstGeom>
            </p:spPr>
          </p:pic>
        </p:grp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FEBE79-3680-4463-BE8F-47D915220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ECD6A76-A542-41A6-8C5B-0C974C8524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22" y="1012722"/>
            <a:ext cx="4832555" cy="4832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372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  <p:pic>
        <p:nvPicPr>
          <p:cNvPr id="5" name="Object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7444" y="0"/>
            <a:ext cx="4061733" cy="474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2670304" y="1"/>
            <a:ext cx="950945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00335" y="175691"/>
            <a:ext cx="1649730" cy="9273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2</a:t>
            </a: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메인 화면</a:t>
            </a:r>
            <a:endParaRPr lang="en-US" altLang="ko-KR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5" name="그룹 1003"/>
          <p:cNvGrpSpPr/>
          <p:nvPr/>
        </p:nvGrpSpPr>
        <p:grpSpPr>
          <a:xfrm>
            <a:off x="3491998" y="1534289"/>
            <a:ext cx="3399786" cy="388800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>
            <a:off x="6755670" y="138607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>
            <a:off x="6755670" y="3199070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>
            <a:off x="6755670" y="5012070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469534" y="1406587"/>
            <a:ext cx="3246275" cy="43483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내 여행의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D-DAY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5142" y="3212336"/>
            <a:ext cx="3246275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인기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TOP5</a:t>
            </a:r>
            <a:r>
              <a:rPr lang="en-US" altLang="ko-KR" sz="2000" dirty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2000" dirty="0">
                <a:latin typeface="나눔스퀘어라운드 Bold"/>
                <a:ea typeface="나눔스퀘어라운드 Bold"/>
              </a:rPr>
              <a:t> 장소와 루트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05142" y="5039362"/>
            <a:ext cx="3486708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다양한 이벤트가 있는 </a:t>
            </a: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롤링 배너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7E42DB-ABCB-4D35-91A3-26D05CFFC034}"/>
              </a:ext>
            </a:extLst>
          </p:cNvPr>
          <p:cNvGrpSpPr/>
          <p:nvPr/>
        </p:nvGrpSpPr>
        <p:grpSpPr>
          <a:xfrm>
            <a:off x="809747" y="1860981"/>
            <a:ext cx="5602688" cy="627583"/>
            <a:chOff x="809747" y="1860981"/>
            <a:chExt cx="5602688" cy="62758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9747" y="1893685"/>
              <a:ext cx="540067" cy="54006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45244" y="1860981"/>
              <a:ext cx="4967191" cy="627583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여행 바로 추가하기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간편 관광지 등록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057FA6-D4EE-4E49-989E-FD68DBDE2CA8}"/>
              </a:ext>
            </a:extLst>
          </p:cNvPr>
          <p:cNvGrpSpPr/>
          <p:nvPr/>
        </p:nvGrpSpPr>
        <p:grpSpPr>
          <a:xfrm>
            <a:off x="805295" y="2999972"/>
            <a:ext cx="5607140" cy="603380"/>
            <a:chOff x="805295" y="2999972"/>
            <a:chExt cx="5607140" cy="60338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3028915"/>
              <a:ext cx="540067" cy="5400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45244" y="2999972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찜하기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 내 여행 일정 계획 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더욱 편하게 참고 가능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081EDC-F48F-4837-ACE4-D035C8FBAFE4}"/>
              </a:ext>
            </a:extLst>
          </p:cNvPr>
          <p:cNvGrpSpPr/>
          <p:nvPr/>
        </p:nvGrpSpPr>
        <p:grpSpPr>
          <a:xfrm>
            <a:off x="805295" y="4132488"/>
            <a:ext cx="5607140" cy="603380"/>
            <a:chOff x="805295" y="4132488"/>
            <a:chExt cx="5607140" cy="60338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4164145"/>
              <a:ext cx="540067" cy="54006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445244" y="4132488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사용자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리뷰 등록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을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메인 화면 인기 관광지 노출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E46F6C-DF29-4CB3-979C-08A2F60665DB}"/>
              </a:ext>
            </a:extLst>
          </p:cNvPr>
          <p:cNvGrpSpPr/>
          <p:nvPr/>
        </p:nvGrpSpPr>
        <p:grpSpPr>
          <a:xfrm>
            <a:off x="812285" y="5265004"/>
            <a:ext cx="5600149" cy="603380"/>
            <a:chOff x="812285" y="5265004"/>
            <a:chExt cx="5600149" cy="60338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2285" y="5299375"/>
              <a:ext cx="540067" cy="540067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445243" y="5265004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상세설명 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지도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장소 위치 한눈에 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길 찾기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가능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70" name="TextBox 21"/>
          <p:cNvSpPr txBox="1"/>
          <p:nvPr/>
        </p:nvSpPr>
        <p:spPr>
          <a:xfrm>
            <a:off x="718379" y="292318"/>
            <a:ext cx="1916236" cy="927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3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Place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487</Words>
  <Application>Microsoft Office PowerPoint</Application>
  <PresentationFormat>와이드스크린</PresentationFormat>
  <Paragraphs>119</Paragraphs>
  <Slides>23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나눔스퀘어라운드 Regular</vt:lpstr>
      <vt:lpstr>나눔스퀘어라운드 Bold</vt:lpstr>
      <vt:lpstr>에스코어 드림 3 Light</vt:lpstr>
      <vt:lpstr>나눔스퀘어라운드 ExtraBold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최지우</cp:lastModifiedBy>
  <cp:revision>140</cp:revision>
  <dcterms:created xsi:type="dcterms:W3CDTF">2021-10-08T07:41:36Z</dcterms:created>
  <dcterms:modified xsi:type="dcterms:W3CDTF">2022-02-23T07:32:01Z</dcterms:modified>
  <cp:version/>
</cp:coreProperties>
</file>